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Garamond"/>
      <p:regular r:id="rId20"/>
      <p:bold r:id="rId21"/>
      <p:italic r:id="rId22"/>
      <p:boldItalic r:id="rId23"/>
    </p:embeddedFont>
    <p:embeddedFont>
      <p:font typeface="Alfa Slab On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aramond-regular.fntdata"/><Relationship Id="rId11" Type="http://schemas.openxmlformats.org/officeDocument/2006/relationships/slide" Target="slides/slide6.xml"/><Relationship Id="rId22" Type="http://schemas.openxmlformats.org/officeDocument/2006/relationships/font" Target="fonts/Garamond-italic.fntdata"/><Relationship Id="rId10" Type="http://schemas.openxmlformats.org/officeDocument/2006/relationships/slide" Target="slides/slide5.xml"/><Relationship Id="rId21" Type="http://schemas.openxmlformats.org/officeDocument/2006/relationships/font" Target="fonts/Garamond-bold.fntdata"/><Relationship Id="rId13" Type="http://schemas.openxmlformats.org/officeDocument/2006/relationships/slide" Target="slides/slide8.xml"/><Relationship Id="rId24" Type="http://schemas.openxmlformats.org/officeDocument/2006/relationships/font" Target="fonts/AlfaSlabOne-regular.fntdata"/><Relationship Id="rId12" Type="http://schemas.openxmlformats.org/officeDocument/2006/relationships/slide" Target="slides/slide7.xml"/><Relationship Id="rId23" Type="http://schemas.openxmlformats.org/officeDocument/2006/relationships/font" Target="fonts/Garamon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a4f4ebbfd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a4f4ebbfd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a4f4ebbfd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a4f4ebbf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a4f4ebbfd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a4f4ebbfd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a4f4ebbfd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fa4f4ebbfd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a4f4ebbfd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a4f4ebbfd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a4f4ebbfd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a4f4ebbfd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fa4f4ebbfd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fa4f4ebbfd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a4f4ebbfd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a4f4ebbfd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a4f4ebbfd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a4f4ebbfd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drought.gov/states/california" TargetMode="External"/><Relationship Id="rId4" Type="http://schemas.openxmlformats.org/officeDocument/2006/relationships/hyperlink" Target="https://www.fire.ca.gov/media/4jandlhh/top20_acres.pdf" TargetMode="External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erimeterplatform.com/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 Watch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Using Convolutional Neural Networks to Prevent Wildfires</a:t>
            </a:r>
            <a:endParaRPr b="1"/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311700" y="36966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Carter Elliott &amp; Steven Nguyen in Partnership with Perimeter Platform</a:t>
            </a:r>
            <a:endParaRPr sz="1800"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9242" y="4464550"/>
            <a:ext cx="2581760" cy="5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Areas of Further Research/Exploration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have Convolutional Neural Networks been used for firefighting in the past?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any Convolutional Neural Networks for firefighting been used in the real world?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impact would this kind of technology have on the firefighting landscape?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Wildfires: A Wildly Complex Problem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California droughts dried out landscape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Most </a:t>
            </a:r>
            <a:r>
              <a:rPr lang="en"/>
              <a:t>intense</a:t>
            </a:r>
            <a:r>
              <a:rPr lang="en"/>
              <a:t> drought happened from December 27, 2011 to March 5, 2019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000" u="sng">
                <a:solidFill>
                  <a:srgbClr val="0000FF"/>
                </a:solidFill>
                <a:latin typeface="Garamond"/>
                <a:ea typeface="Garamond"/>
                <a:cs typeface="Garamond"/>
                <a:sym typeface="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https://www.drought.gov/states/california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Made wildfire conditions more favorable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Climate Change has increased intensity of wildfires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Increased temperatures of fires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Dried land has increased duration of wildfires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8 of top 10 wildfires in California have happened in the                                                                     past decade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000" u="sng">
                <a:solidFill>
                  <a:srgbClr val="0000FF"/>
                </a:solidFill>
                <a:latin typeface="Garamond"/>
                <a:ea typeface="Garamond"/>
                <a:cs typeface="Garamond"/>
                <a:sym typeface="Garamo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https://www.fire.ca.gov/media/4jandlhh/top20_acres.pdf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Massive Impacts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Environmental damage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Economic turmoil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Social impacts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9100" y="2884350"/>
            <a:ext cx="3003203" cy="200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</a:t>
            </a:r>
            <a:r>
              <a:rPr lang="en"/>
              <a:t> Fire Sensor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Partnered with Perimeter Platform to design Thermal Image Fire Sensor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Process: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1. Uses FLIR Thermal Image camera to take images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2. Images sent to web using AWS S3 Bucket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3. Images can be accessed from </a:t>
            </a:r>
            <a:r>
              <a:rPr lang="en"/>
              <a:t>anywhere</a:t>
            </a:r>
            <a:r>
              <a:rPr lang="en"/>
              <a:t> around the world (via Google Maps)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Perimeter Platform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Independent data sharing platform that </a:t>
            </a:r>
            <a:r>
              <a:rPr lang="en"/>
              <a:t>focus</a:t>
            </a:r>
            <a:r>
              <a:rPr lang="en"/>
              <a:t> on pushing                                                         real-time data to </a:t>
            </a:r>
            <a:r>
              <a:rPr lang="en"/>
              <a:t>first responders and users as quickly as                                                           possible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Based in Oakland, California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https://perimeterplatform.com/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4575" y="2640950"/>
            <a:ext cx="2763274" cy="231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for For Prevention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 can allow for identification of fires in thermal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Detect “hot spots” in photos of wilderness - “hot spots” indicate fires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Save time and resources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Allows </a:t>
            </a:r>
            <a:r>
              <a:rPr lang="en"/>
              <a:t>first responders to respond to fires before they get out of control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be implemented anywhere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First Responder Command Centers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Mobile Firefighting Units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00"/>
                </a:highlight>
              </a:rPr>
              <a:t>Thermal Image Fire Sensors</a:t>
            </a:r>
            <a:endParaRPr>
              <a:highlight>
                <a:srgbClr val="FFFF00"/>
              </a:highlight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7338" y="2571738"/>
            <a:ext cx="3267075" cy="227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Solution: Create CNN for Fire Sensor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Fire Sensor is currently limited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only send images, with no image analysis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alert if a fire is spotted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Adding a thermal image CNN will allow for the following: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Real-time image </a:t>
            </a:r>
            <a:r>
              <a:rPr lang="en"/>
              <a:t>analysis</a:t>
            </a:r>
            <a:r>
              <a:rPr lang="en"/>
              <a:t> - saves time and resources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Provide alerts and notifications if fires are spotted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Allows for early 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Increase </a:t>
            </a:r>
            <a:r>
              <a:rPr lang="en"/>
              <a:t>usability</a:t>
            </a:r>
            <a:r>
              <a:rPr lang="en"/>
              <a:t> and </a:t>
            </a:r>
            <a:r>
              <a:rPr lang="en"/>
              <a:t>functionality</a:t>
            </a:r>
            <a:r>
              <a:rPr lang="en"/>
              <a:t> of current Fire Sensor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Future Teams will Embed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project started in ISAT 437, future teams will hopefully implement this model in the future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u="sng"/>
              <a:t>Main Goal: Create a CNN that can spot “hot spots” in thermal images</a:t>
            </a:r>
            <a:endParaRPr b="1" u="sng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Faced (11/2/21 to 11/9/21)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found a potential dataset to train our model to train our model on; however, it’s only comprised of thermal images of random things, not fires.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 (11/2/21 to 11/9/21)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team was created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project has been refined to a more realistic goal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found a potential dataset to use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 (Prior to 11/2/21)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created and refined our idea for what we wanted to do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</a:t>
            </a:r>
            <a:r>
              <a:rPr lang="en"/>
              <a:t>talked to Teate, and gotten his approval on the topic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reached out to Perimeter (the company that Carter worked on the fire sensor for) and they have agreed to team up and be a point of support as needed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 to Accomplish (11/9/21 to 11/16/21)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 the parameters that we want for our CNN to work with ( what is the threshold it needs to hit before a notification is sent out)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Potentially meet with Bailey and Noah from Perimeter to obtain dataset and update progress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 doing data preprocessing with Thermal Image Dataset (in case we can’t obtain a fire thermal image dataset)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